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58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53132-D5F5-440E-BDD5-15E652BC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40DE-C9CE-4455-8A3C-36CC1954A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E500-DBED-4EE1-BA07-D0D7FD3FB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8C47-3369-4924-87F2-8E430FAC9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1950-7439-4257-BE56-7AA687D56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DC73-8DF9-4962-B344-7220BA729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C5FD-1DC9-4F8F-B90E-080502C5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7B28-6424-456A-8081-860F7635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070F-4B42-4191-BC8C-28F2D26C2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F7F7-D269-466F-89F5-60889460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ECA4-990A-49D9-BD7B-ACF8FE38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29FBE1D-DC16-4BAD-BC83-2B15CE8EB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772400" cy="3096344"/>
          </a:xfrm>
        </p:spPr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Предварительные итоги реализации единого информационно-образовательного пространства в 2014-2015 учебном году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877272"/>
            <a:ext cx="5327650" cy="456208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МБОУ гимназия №3 города Ставрополя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3600" dirty="0" smtClean="0"/>
              <a:t>Программа информатизации МБОУ гимназии №3 города Ставрополя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233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267744" y="1484784"/>
            <a:ext cx="3771154" cy="510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76063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Реализованные пункты в соответствии с программой информатизации в 2014-2015 учебном году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496944" cy="5400600"/>
          </a:xfrm>
        </p:spPr>
        <p:txBody>
          <a:bodyPr/>
          <a:lstStyle/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Налажена система контент-фильтрации на АРМ пользователей и учащихся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сайта (обновление дизайна, шаблона, наполнение, поддержка)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 договора с фирмой по ИКТ - обслуживанию (заправка картриджей, ремонт оргтехники и т.д.)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 полный перечень нормативной документации по ИКТ, все необходимые папки с разбивкой по направлениям работы.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Модернизация локальной вычислительной сети совместно с сетью Интернет в каждый кабинет и помещение гимназии (проводная и беспроводная).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Организован файловый сервер гимназии для общего пользования.</a:t>
            </a:r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76063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Реализованные пункты в соответствии с программой информатизации в 2014-2015 учебном году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496944" cy="5472608"/>
          </a:xfrm>
        </p:spPr>
        <p:txBody>
          <a:bodyPr/>
          <a:lstStyle/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 аудит АРМ всех пользователей на предмет лицензии, восстановлены лицензионные операционные системы, ПО.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пользователей к более совершенной системе антивирусной пользовательской защиты  (приобретена лицензия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32)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 ремонт АРМ и установка большему количеству пользователей.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показателей использование ЛВС и Интернет пользователями, применением в своей работе.</a:t>
            </a:r>
          </a:p>
          <a:p>
            <a:pPr marL="95250" lvl="0" indent="-95250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Повышение скорости сети Интернет в гимназии в </a:t>
            </a:r>
            <a:r>
              <a:rPr lang="ru-RU" sz="2400" dirty="0" smtClean="0"/>
              <a:t>четыре раза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меститель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6840760" cy="55079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76064"/>
          </a:xfrm>
        </p:spPr>
        <p:txBody>
          <a:bodyPr/>
          <a:lstStyle/>
          <a:p>
            <a:r>
              <a:rPr lang="ru-RU" sz="3600" dirty="0" smtClean="0"/>
              <a:t>Официальный сайт МБОУ гимназии №3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со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04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06760" cy="576064"/>
          </a:xfrm>
        </p:spPr>
        <p:txBody>
          <a:bodyPr/>
          <a:lstStyle/>
          <a:p>
            <a:r>
              <a:rPr lang="ru-RU" sz="3600" dirty="0" smtClean="0"/>
              <a:t>Электронный журнал МБОУ гимназии №3</a:t>
            </a:r>
            <a:endParaRPr lang="ru-RU" sz="3600" dirty="0"/>
          </a:p>
        </p:txBody>
      </p:sp>
      <p:pic>
        <p:nvPicPr>
          <p:cNvPr id="2" name="Picture 2" descr="http://konda-edu.ru/attachments/Image/EKZh.pn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1628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3600" dirty="0" smtClean="0"/>
              <a:t>Задачи по информатизации на </a:t>
            </a:r>
            <a:r>
              <a:rPr lang="ru-RU" sz="3600" dirty="0" smtClean="0"/>
              <a:t>2015-2016 </a:t>
            </a:r>
            <a:r>
              <a:rPr lang="ru-RU" sz="3600" dirty="0" smtClean="0"/>
              <a:t>учебный год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 smtClean="0"/>
              <a:t>Увеличение скорости интернет в 5 раза (до 15 Мбит/с);</a:t>
            </a:r>
          </a:p>
          <a:p>
            <a:r>
              <a:rPr lang="ru-RU" sz="2400" dirty="0" smtClean="0"/>
              <a:t>Продление и увеличение количества пользователей лицензии антивируса </a:t>
            </a:r>
            <a:r>
              <a:rPr lang="en-US" sz="2400" dirty="0" smtClean="0"/>
              <a:t>Nod 32</a:t>
            </a:r>
            <a:r>
              <a:rPr lang="ru-RU" sz="2400" dirty="0" smtClean="0"/>
              <a:t>, др. специализированных программ;</a:t>
            </a:r>
          </a:p>
          <a:p>
            <a:r>
              <a:rPr lang="ru-RU" sz="2400" dirty="0" smtClean="0"/>
              <a:t>Увеличение зоны покрытия беспроводной связи </a:t>
            </a:r>
            <a:r>
              <a:rPr lang="en-US" sz="2400" dirty="0" err="1" smtClean="0"/>
              <a:t>wi-fi</a:t>
            </a:r>
            <a:r>
              <a:rPr lang="ru-RU" sz="2400" dirty="0" smtClean="0"/>
              <a:t>, а так же посредством проводной связи;</a:t>
            </a:r>
          </a:p>
          <a:p>
            <a:r>
              <a:rPr lang="ru-RU" sz="2400" dirty="0" smtClean="0"/>
              <a:t>Персональное обучение сотрудников гимназии по работе на компьютере, с периферийным оборудованием (принтер, сканер, интерактивная доска, электронный микроскоп и т.п.) – по индивидуальному желанию сотрудников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Работа с </a:t>
            </a:r>
            <a:r>
              <a:rPr lang="ru-RU" sz="2400" smtClean="0"/>
              <a:t>электронным журналом.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 Предварительные итоги реализации единого информационно-образовательного пространства в 2014-2015 учебном году</vt:lpstr>
      <vt:lpstr>Программа информатизации МБОУ гимназии №3 города Ставрополя </vt:lpstr>
      <vt:lpstr>Реализованные пункты в соответствии с программой информатизации в 2014-2015 учебном году</vt:lpstr>
      <vt:lpstr>Реализованные пункты в соответствии с программой информатизации в 2014-2015 учебном году</vt:lpstr>
      <vt:lpstr>Официальный сайт МБОУ гимназии №3</vt:lpstr>
      <vt:lpstr>Слайд 6</vt:lpstr>
      <vt:lpstr>Электронный журнал МБОУ гимназии №3</vt:lpstr>
      <vt:lpstr>Задачи по информатизации на 2015-2016 учебный год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32</cp:revision>
  <dcterms:created xsi:type="dcterms:W3CDTF">2012-09-18T19:05:21Z</dcterms:created>
  <dcterms:modified xsi:type="dcterms:W3CDTF">2015-08-24T06:00:13Z</dcterms:modified>
</cp:coreProperties>
</file>